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578394656"/>
        <c:axId val="-578394112"/>
      </c:barChart>
      <c:catAx>
        <c:axId val="-5783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112"/>
        <c:crosses val="autoZero"/>
        <c:auto val="1"/>
        <c:lblAlgn val="ctr"/>
        <c:lblOffset val="100"/>
        <c:noMultiLvlLbl val="0"/>
      </c:catAx>
      <c:valAx>
        <c:axId val="-57839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57839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=""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http</a:t>
            </a:r>
            <a:r>
              <a:rPr lang="en-US" altLang="ko-KR" sz="1100" dirty="0"/>
              <a:t>://bf.nexon.com/BFInfo/GameInfo/map02 -</a:t>
            </a:r>
            <a:r>
              <a:rPr lang="ko-KR" altLang="en-US" sz="1100" dirty="0" err="1" smtClean="0"/>
              <a:t>맵</a:t>
            </a:r>
            <a:r>
              <a:rPr lang="ko-KR" altLang="en-US" sz="1100" dirty="0" smtClean="0"/>
              <a:t> 사진</a:t>
            </a:r>
            <a:r>
              <a:rPr lang="en-US" altLang="ko-KR" sz="1100" dirty="0" smtClean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 smtClean="0"/>
              <a:t>12p</a:t>
            </a:r>
            <a:endParaRPr lang="en-US" altLang="ko-KR" sz="1100" dirty="0"/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 smtClean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Windows P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en-US" altLang="ko-KR" sz="2000" b="1" dirty="0" smtClean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화면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905</Words>
  <Application>Microsoft Office PowerPoint</Application>
  <PresentationFormat>와이드스크린</PresentationFormat>
  <Paragraphs>246</Paragraphs>
  <Slides>20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122</cp:revision>
  <dcterms:created xsi:type="dcterms:W3CDTF">2018-11-26T03:51:23Z</dcterms:created>
  <dcterms:modified xsi:type="dcterms:W3CDTF">2018-12-24T10:21:17Z</dcterms:modified>
</cp:coreProperties>
</file>